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19T21:53:55.98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1 322,'2202'0,"-1792"-36,-361 29,188-28,-220 31,-1-1,0 0,-1-1,18-9,18-8,35-9,2 3,1 5,132-20,-80 23,37-4,-142 22,12-2,95 2,113 45,-229-37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19T21:53:56.67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896 1,'-17'10,"0"0,-1-1,0-1,-1-1,-38 10,-100 9,109-21,0 3,-57 16,24 4,-62 17,119-39,-1-1,0-1,0-2,-25 1,32-4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19T21:53:57.52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2210 0,'-2191'0,"2172"0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19T21:53:58.74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8654,'193'-13,"-92"3,426-6,-495 15,63-12,-34 4,717-46,-764 55,-7 0,-1 0,1 0,0-1,-1 1,11-4,-15 4,-1-1,0 1,0-1,1 0,-1 1,0-1,0 0,0 1,0-1,0 0,0 0,0 0,-1 0,1 0,0 0,0 0,-1-1,1 1,0 0,-1 0,0 0,1-1,-1 1,0 0,1-1,-1 1,0 0,0 0,0-1,0 1,0 0,0-1,-1 1,1-2,-2-7,-1 0,0 0,0 0,-1 0,0 1,-7-13,-41-55,21 34,-76-126,-97-211,59 78,-13-78,-48-186,-253-1128,365 1180,22-3,-7-800,102 757,30 9,-31 187,-15 253,21-110,3-28,-23-127,-8 355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19T21:53:59.35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1449 1,'-209'429,"185"-385,-3-1,-1-1,-2-1,-38 39,28-32,1 2,2 2,-41 78,71-118,-196 387,74-135,-44 74,42-34,41-83,-20 3,84-175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19T21:54:01.13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30,'222'-16,"-71"2,1873 19,-1915 2,362 29,-451-34,7 0,0 1,-1 1,1 1,25 9,-43-10,-4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4153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4.xml"/><Relationship Id="rId1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customXml" Target="../ink/ink1.xml"/><Relationship Id="rId12" Type="http://schemas.openxmlformats.org/officeDocument/2006/relationships/image" Target="../media/image9.png"/><Relationship Id="rId17" Type="http://schemas.openxmlformats.org/officeDocument/2006/relationships/customXml" Target="../ink/ink6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11" Type="http://schemas.openxmlformats.org/officeDocument/2006/relationships/customXml" Target="../ink/ink3.xml"/><Relationship Id="rId5" Type="http://schemas.openxmlformats.org/officeDocument/2006/relationships/image" Target="../media/image5.png"/><Relationship Id="rId15" Type="http://schemas.openxmlformats.org/officeDocument/2006/relationships/customXml" Target="../ink/ink5.xml"/><Relationship Id="rId10" Type="http://schemas.openxmlformats.org/officeDocument/2006/relationships/image" Target="../media/image8.png"/><Relationship Id="rId4" Type="http://schemas.openxmlformats.org/officeDocument/2006/relationships/image" Target="../media/image4.svg"/><Relationship Id="rId9" Type="http://schemas.openxmlformats.org/officeDocument/2006/relationships/customXml" Target="../ink/ink2.xml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andreasbaschir.github.io/Reclama-DHTML-TPI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Caseta de anunțuri HTML dinamică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Explorarea DHTML pentru aplicații web interactive.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123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Vă mulțumesc!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612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3061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8872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Andreas Bașchir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Grupa 442B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43061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Creării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48872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Ianuarie 2026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390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 este DHTML?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3288506"/>
            <a:ext cx="13042821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DHTML, sau HTML Dinamic, nu este o singură tehnologie, ci mai degrabă un termen colectiv pentru o combinație de tehnologii web utilizate pentru a crea site-uri web interactive și animate.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93790" y="4043363"/>
            <a:ext cx="4238387" cy="1827728"/>
          </a:xfrm>
          <a:prstGeom prst="roundRect">
            <a:avLst>
              <a:gd name="adj" fmla="val 443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994172" y="4243745"/>
            <a:ext cx="578406" cy="578406"/>
          </a:xfrm>
          <a:prstGeom prst="roundRect">
            <a:avLst>
              <a:gd name="adj" fmla="val 1580738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3239" y="4402812"/>
            <a:ext cx="260271" cy="26027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94172" y="498598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HTML5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994172" y="5385435"/>
            <a:ext cx="3837623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Structură și conținut semantic.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5196007" y="4043363"/>
            <a:ext cx="4238387" cy="1827728"/>
          </a:xfrm>
          <a:prstGeom prst="roundRect">
            <a:avLst>
              <a:gd name="adj" fmla="val 443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396389" y="4243745"/>
            <a:ext cx="578406" cy="578406"/>
          </a:xfrm>
          <a:prstGeom prst="roundRect">
            <a:avLst>
              <a:gd name="adj" fmla="val 1580738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5456" y="4402812"/>
            <a:ext cx="260271" cy="26027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396389" y="498598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CSS3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5396389" y="5385435"/>
            <a:ext cx="3837623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Stilizare, aspect și animații.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9598223" y="4043363"/>
            <a:ext cx="4238387" cy="1827728"/>
          </a:xfrm>
          <a:prstGeom prst="roundRect">
            <a:avLst>
              <a:gd name="adj" fmla="val 443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9798606" y="4243745"/>
            <a:ext cx="578406" cy="578406"/>
          </a:xfrm>
          <a:prstGeom prst="roundRect">
            <a:avLst>
              <a:gd name="adj" fmla="val 1580738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7673" y="4402812"/>
            <a:ext cx="260271" cy="26027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798606" y="498598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JavaScript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9798606" y="5385435"/>
            <a:ext cx="3837623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Comportament dinamic și interactivitate.</a:t>
            </a:r>
            <a:endParaRPr lang="en-US" sz="15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3E79CDE-88A3-2B2A-7ACE-DA4B18F065F8}"/>
                  </a:ext>
                </a:extLst>
              </p14:cNvPr>
              <p14:cNvContentPartPr/>
              <p14:nvPr/>
            </p14:nvContentPartPr>
            <p14:xfrm>
              <a:off x="12724697" y="7862197"/>
              <a:ext cx="1569600" cy="1162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3E79CDE-88A3-2B2A-7ACE-DA4B18F065F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671057" y="7754197"/>
                <a:ext cx="167724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AA7B441-DB12-1672-3CCB-FBB53C76C388}"/>
                  </a:ext>
                </a:extLst>
              </p14:cNvPr>
              <p14:cNvContentPartPr/>
              <p14:nvPr/>
            </p14:nvContentPartPr>
            <p14:xfrm>
              <a:off x="13979657" y="7880197"/>
              <a:ext cx="322560" cy="784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AA7B441-DB12-1672-3CCB-FBB53C76C38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926017" y="7772557"/>
                <a:ext cx="43020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0A49557-9CF6-C9EA-8A77-B2BAD6ECFEDD}"/>
                  </a:ext>
                </a:extLst>
              </p14:cNvPr>
              <p14:cNvContentPartPr/>
              <p14:nvPr/>
            </p14:nvContentPartPr>
            <p14:xfrm>
              <a:off x="13178657" y="7957237"/>
              <a:ext cx="7959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0A49557-9CF6-C9EA-8A77-B2BAD6ECFED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124657" y="7849237"/>
                <a:ext cx="903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D311DAF-5CCA-F014-A1BA-AE3134E8935D}"/>
                  </a:ext>
                </a:extLst>
              </p14:cNvPr>
              <p14:cNvContentPartPr/>
              <p14:nvPr/>
            </p14:nvContentPartPr>
            <p14:xfrm>
              <a:off x="13171457" y="4841797"/>
              <a:ext cx="674640" cy="31154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D311DAF-5CCA-F014-A1BA-AE3134E8935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117817" y="4734157"/>
                <a:ext cx="782280" cy="33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917EC95-3B7E-B003-D15E-79259177DCA5}"/>
                  </a:ext>
                </a:extLst>
              </p14:cNvPr>
              <p14:cNvContentPartPr/>
              <p14:nvPr/>
            </p14:nvContentPartPr>
            <p14:xfrm>
              <a:off x="12796337" y="4837117"/>
              <a:ext cx="522000" cy="9975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917EC95-3B7E-B003-D15E-79259177DCA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742337" y="4729477"/>
                <a:ext cx="629640" cy="12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D91DAE0-4AF8-D465-171D-0A406E1B1392}"/>
                  </a:ext>
                </a:extLst>
              </p14:cNvPr>
              <p14:cNvContentPartPr/>
              <p14:nvPr/>
            </p14:nvContentPartPr>
            <p14:xfrm>
              <a:off x="11705537" y="3381277"/>
              <a:ext cx="1141560" cy="309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D91DAE0-4AF8-D465-171D-0A406E1B139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651897" y="3273277"/>
                <a:ext cx="1249200" cy="2466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E71CE3FA-69DE-99DD-5F8A-0025EE4F6A0E}"/>
              </a:ext>
            </a:extLst>
          </p:cNvPr>
          <p:cNvSpPr/>
          <p:nvPr/>
        </p:nvSpPr>
        <p:spPr>
          <a:xfrm>
            <a:off x="12847097" y="7761930"/>
            <a:ext cx="1706521" cy="4048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Prezentare generală a proiectului: Caseta de anunțuri dinamică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Acest proiect demonstrează puterea DHTML prin implementarea unei casete de anunțuri dinamice pe o pagină web simplă. Scopul este de a prezenta funcționalitățile de bază ale DHTML într-un context practic.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B02683-AE02-6D52-90DF-C7DFFABAA2BF}"/>
              </a:ext>
            </a:extLst>
          </p:cNvPr>
          <p:cNvSpPr/>
          <p:nvPr/>
        </p:nvSpPr>
        <p:spPr>
          <a:xfrm>
            <a:off x="12847097" y="7761930"/>
            <a:ext cx="1706521" cy="4048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9217"/>
            <a:ext cx="5802273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Cerințe Cheie Îndeplinite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3790" y="3239333"/>
            <a:ext cx="6439495" cy="1115973"/>
          </a:xfrm>
          <a:prstGeom prst="roundRect">
            <a:avLst>
              <a:gd name="adj" fmla="val 9832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70930" y="3239333"/>
            <a:ext cx="91440" cy="1115973"/>
          </a:xfrm>
          <a:prstGeom prst="roundRect">
            <a:avLst>
              <a:gd name="adj" fmla="val 8855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77992" y="345495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Afișare Automată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077992" y="3854410"/>
            <a:ext cx="5939671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Caseta de anunțuri apare automat la fiecare încărcare a paginii.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7397115" y="3239333"/>
            <a:ext cx="6439495" cy="1115973"/>
          </a:xfrm>
          <a:prstGeom prst="roundRect">
            <a:avLst>
              <a:gd name="adj" fmla="val 9832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374255" y="3239333"/>
            <a:ext cx="91440" cy="1115973"/>
          </a:xfrm>
          <a:prstGeom prst="roundRect">
            <a:avLst>
              <a:gd name="adj" fmla="val 8855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681317" y="345495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Durată Limitată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81317" y="3854410"/>
            <a:ext cx="5939671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Anunțul rămâne vizibil pe ecran pentru exact 10 secunde.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793790" y="4519136"/>
            <a:ext cx="6439495" cy="1401247"/>
          </a:xfrm>
          <a:prstGeom prst="roundRect">
            <a:avLst>
              <a:gd name="adj" fmla="val 783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70930" y="4519136"/>
            <a:ext cx="91440" cy="1401247"/>
          </a:xfrm>
          <a:prstGeom prst="roundRect">
            <a:avLst>
              <a:gd name="adj" fmla="val 8855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77992" y="4734758"/>
            <a:ext cx="267652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"Aducere în Prim Plan"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077992" y="5134213"/>
            <a:ext cx="5939671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Caseta de anunțuri este poziționată central cu un z-index ridicat, asigurând vizibilitatea.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7397115" y="4519136"/>
            <a:ext cx="6439495" cy="1401247"/>
          </a:xfrm>
          <a:prstGeom prst="roundRect">
            <a:avLst>
              <a:gd name="adj" fmla="val 783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374255" y="4519136"/>
            <a:ext cx="91440" cy="1401247"/>
          </a:xfrm>
          <a:prstGeom prst="roundRect">
            <a:avLst>
              <a:gd name="adj" fmla="val 8855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681317" y="4734758"/>
            <a:ext cx="255853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Implementare DHTML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7681317" y="5134213"/>
            <a:ext cx="5939671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Construit folosind HTML5 pentru structură, CSS3 pentru stilizare și JavaScript pur pentru comportament dinamic.</a:t>
            </a:r>
            <a:endParaRPr lang="en-US" sz="15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E7F0FF-E7B8-47C2-8B4F-A2619A0EA378}"/>
              </a:ext>
            </a:extLst>
          </p:cNvPr>
          <p:cNvSpPr/>
          <p:nvPr/>
        </p:nvSpPr>
        <p:spPr>
          <a:xfrm>
            <a:off x="12847097" y="7761930"/>
            <a:ext cx="1706521" cy="4048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287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Funcționalitate Îmbunătățită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305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Dincolo de cerințele de bază, au fost adăugate mai multe funcționalități pentru a îmbunătăți experiența utilizatorului și pentru a demonstra capacitățile avansate DHTML.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378523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Suprapunere semitransparentă pentru focalizare.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54652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Animații fluide de intrare și ieșire.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35162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Cronometru vizibil (10, 9, 8... secunde).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437852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Buton de închidere manuală.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482072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Buton de redeschidere a reclamei.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562582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modern cu efecte de gradient și umbră.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22515"/>
            <a:ext cx="57215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Structura Proiectului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7145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Proiectul urmează o structură de fișiere curată și organizată, ceea ce îl face ușor de înțeles și de menținut.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052411"/>
            <a:ext cx="7556421" cy="2154555"/>
          </a:xfrm>
          <a:prstGeom prst="roundRect">
            <a:avLst>
              <a:gd name="adj" fmla="val 442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68879" y="4052411"/>
            <a:ext cx="7579043" cy="2154555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495693" y="4222433"/>
            <a:ext cx="71254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toy_project/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├── index.html # Structură semantică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├── styles.css # Design și animații CSS3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├── script.js # JavaScript pentru comportament dinamic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└── README.md # Documentația proiectului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1B44D2-91A2-100A-101E-0A1D7C48E20A}"/>
              </a:ext>
            </a:extLst>
          </p:cNvPr>
          <p:cNvSpPr/>
          <p:nvPr/>
        </p:nvSpPr>
        <p:spPr>
          <a:xfrm>
            <a:off x="12847097" y="7761930"/>
            <a:ext cx="1706521" cy="4048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5050"/>
            <a:ext cx="6402229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Tehnologii care stau la baza soluției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3988594" y="340268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HTML5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793790" y="3690461"/>
            <a:ext cx="5037773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Oferă cadrul semantic al paginii web și conținutul casetei de anunțuri.</a:t>
            </a:r>
            <a:endParaRPr lang="en-US" sz="1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562" y="2957393"/>
            <a:ext cx="2967157" cy="296715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1131" y="3796844"/>
            <a:ext cx="207288" cy="2072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798719" y="330541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CSS3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8798719" y="3593187"/>
            <a:ext cx="5037892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Responsabil pentru prezentarea vizuală, aspect și animații fluide (keyframes precum slideIn, slideOut, fadeIn).</a:t>
            </a:r>
            <a:endParaRPr lang="en-US" sz="11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1562" y="2957393"/>
            <a:ext cx="2967157" cy="2967157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1743" y="3796844"/>
            <a:ext cx="207288" cy="2072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798719" y="489954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Vanilla JavaScript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8798719" y="5187315"/>
            <a:ext cx="5037892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Gestionează ascultătorii de evenimente, manipularea DOM-ului și logica cronometrului de numărătoare inversă.</a:t>
            </a:r>
            <a:endParaRPr lang="en-US" sz="11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562" y="2957393"/>
            <a:ext cx="2967157" cy="2967157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51743" y="4877455"/>
            <a:ext cx="207288" cy="20728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3988594" y="489954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DHTML</a:t>
            </a:r>
            <a:endParaRPr lang="en-US" sz="1450" dirty="0"/>
          </a:p>
        </p:txBody>
      </p:sp>
      <p:sp>
        <p:nvSpPr>
          <p:cNvPr id="16" name="Text 8"/>
          <p:cNvSpPr/>
          <p:nvPr/>
        </p:nvSpPr>
        <p:spPr>
          <a:xfrm>
            <a:off x="793790" y="5187315"/>
            <a:ext cx="5037773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Conceptul general care integrează aceste tehnologii pentru a obține interactivitate și actualizări dinamice de conținut.</a:t>
            </a:r>
            <a:endParaRPr lang="en-US" sz="11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1562" y="2957393"/>
            <a:ext cx="2967157" cy="2967157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71131" y="4877455"/>
            <a:ext cx="207288" cy="2072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71CFC0-C21E-37B5-59F9-70137AEF6BEF}"/>
              </a:ext>
            </a:extLst>
          </p:cNvPr>
          <p:cNvSpPr/>
          <p:nvPr/>
        </p:nvSpPr>
        <p:spPr>
          <a:xfrm>
            <a:off x="12847097" y="7761930"/>
            <a:ext cx="1706521" cy="4048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03546"/>
            <a:ext cx="5977890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Cum să interacționați cu aplicația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280190" y="2308027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6280190" y="2543175"/>
            <a:ext cx="7556421" cy="1524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280190" y="2647355"/>
            <a:ext cx="196119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Deschideți în Browser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280190" y="2935129"/>
            <a:ext cx="7556421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 și simplu deschideți fișierul 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index.html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în orice browser web modern.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6280190" y="3343513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6280190" y="3578662"/>
            <a:ext cx="7556421" cy="1524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280190" y="3682841"/>
            <a:ext cx="260985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Observați Afișarea Automată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6280190" y="3970615"/>
            <a:ext cx="7556421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Reclama va apărea automat la încărcarea paginii.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6280190" y="4371380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150" dirty="0"/>
          </a:p>
        </p:txBody>
      </p:sp>
      <p:sp>
        <p:nvSpPr>
          <p:cNvPr id="13" name="Shape 10"/>
          <p:cNvSpPr/>
          <p:nvPr/>
        </p:nvSpPr>
        <p:spPr>
          <a:xfrm>
            <a:off x="6280190" y="4606528"/>
            <a:ext cx="7556421" cy="1524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280190" y="4710708"/>
            <a:ext cx="215479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Dispariție Cronometrată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280190" y="4998482"/>
            <a:ext cx="7556421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Reclama va rămâne timp de 10 secunde înainte de a se închide automat.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6280190" y="5399246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150" dirty="0"/>
          </a:p>
        </p:txBody>
      </p:sp>
      <p:sp>
        <p:nvSpPr>
          <p:cNvPr id="17" name="Shape 14"/>
          <p:cNvSpPr/>
          <p:nvPr/>
        </p:nvSpPr>
        <p:spPr>
          <a:xfrm>
            <a:off x="6280190" y="5634395"/>
            <a:ext cx="7556421" cy="1524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6280190" y="573857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Comenzi Manuale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6280190" y="6026348"/>
            <a:ext cx="7556421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Utilizați butonul "Închideți Reclama" pentru a o închide mai devreme, sau "Redeschideți Reclama" pentru a o readuce.</a:t>
            </a:r>
            <a:endParaRPr lang="en-US" sz="11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3B7175-FDAD-F74D-5D7B-D19D7B2285E0}"/>
              </a:ext>
            </a:extLst>
          </p:cNvPr>
          <p:cNvSpPr/>
          <p:nvPr/>
        </p:nvSpPr>
        <p:spPr>
          <a:xfrm>
            <a:off x="12847097" y="7761930"/>
            <a:ext cx="1706521" cy="4048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002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Demonstrație Live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4922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Experimentați caseta de anunțuri dinamică în acțiune. Demo-ul live ilustrează perfect natura responsivă și interactivă a DHTML. Aplicația a fost hostată utilizând Github Pages, care oferă suport pentru paginile statice, și este gratuit.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133951" y="5311140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🌐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https://andreasbaschir.github.io/Reclama-DHTML-TPI/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055989"/>
            <a:ext cx="30480" cy="873204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527</Words>
  <Application>Microsoft Office PowerPoint</Application>
  <PresentationFormat>Custom</PresentationFormat>
  <Paragraphs>77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Consolas</vt:lpstr>
      <vt:lpstr>Inter</vt:lpstr>
      <vt:lpstr>Inter Bold</vt:lpstr>
      <vt:lpstr>Arial</vt:lpstr>
      <vt:lpstr>Inter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Andreas BAŞCHIR (131502)</cp:lastModifiedBy>
  <cp:revision>2</cp:revision>
  <dcterms:created xsi:type="dcterms:W3CDTF">2026-01-19T21:52:28Z</dcterms:created>
  <dcterms:modified xsi:type="dcterms:W3CDTF">2026-01-19T21:56:10Z</dcterms:modified>
</cp:coreProperties>
</file>